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3"/>
    <p:sldId id="257" r:id="rId4"/>
    <p:sldId id="267" r:id="rId5"/>
    <p:sldId id="258" r:id="rId6"/>
    <p:sldId id="262" r:id="rId7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tags/tag1.xml><?xml version="1.0" encoding="utf-8"?>
<p:tagLst xmlns:p="http://schemas.openxmlformats.org/presentationml/2006/main">
  <p:tag name="KSO_WPP_MARK_KEY" val="9f7e580e-f580-4f31-8c7e-1cca4901993d"/>
  <p:tag name="COMMONDATA" val="eyJoZGlkIjoiZTNjYzRjMDM5ZWEwY2ViOGVkYmY0NDE5ZTBmZDhmNjcifQ=="/>
</p:tagLst>
</file>